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22.png" Type="http://schemas.openxmlformats.org/officeDocument/2006/relationships/image"/><Relationship Id="rId3" Target="../media/image94.png" Type="http://schemas.openxmlformats.org/officeDocument/2006/relationships/image"/><Relationship Id="rId4" Target="../media/image111.png" Type="http://schemas.openxmlformats.org/officeDocument/2006/relationships/image"/><Relationship Id="rId5" Target="../media/image57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3.pn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51.png" Type="http://schemas.openxmlformats.org/officeDocument/2006/relationships/image"/><Relationship Id="rId12" Target="../media/image10.png" Type="http://schemas.openxmlformats.org/officeDocument/2006/relationships/image"/><Relationship Id="rId13" Target="../media/image120.png" Type="http://schemas.openxmlformats.org/officeDocument/2006/relationships/image"/><Relationship Id="rId14" Target="../media/image121.png" Type="http://schemas.openxmlformats.org/officeDocument/2006/relationships/image"/><Relationship Id="rId15" Target="../media/image122.png" Type="http://schemas.openxmlformats.org/officeDocument/2006/relationships/image"/><Relationship Id="rId16" Target="../media/image123.png" Type="http://schemas.openxmlformats.org/officeDocument/2006/relationships/image"/><Relationship Id="rId17" Target="../media/image124.png" Type="http://schemas.openxmlformats.org/officeDocument/2006/relationships/image"/><Relationship Id="rId18" Target="../media/image125.png" Type="http://schemas.openxmlformats.org/officeDocument/2006/relationships/image"/><Relationship Id="rId19" Target="../media/image126.png" Type="http://schemas.openxmlformats.org/officeDocument/2006/relationships/image"/><Relationship Id="rId2" Target="../media/image22.png" Type="http://schemas.openxmlformats.org/officeDocument/2006/relationships/image"/><Relationship Id="rId20" Target="../media/image127.png" Type="http://schemas.openxmlformats.org/officeDocument/2006/relationships/image"/><Relationship Id="rId21" Target="../media/image128.png" Type="http://schemas.openxmlformats.org/officeDocument/2006/relationships/image"/><Relationship Id="rId22" Target="../media/image129.png" Type="http://schemas.openxmlformats.org/officeDocument/2006/relationships/image"/><Relationship Id="rId3" Target="../media/image23.png" Type="http://schemas.openxmlformats.org/officeDocument/2006/relationships/image"/><Relationship Id="rId4" Target="../media/image115.png" Type="http://schemas.openxmlformats.org/officeDocument/2006/relationships/image"/><Relationship Id="rId5" Target="../media/image57.png" Type="http://schemas.openxmlformats.org/officeDocument/2006/relationships/image"/><Relationship Id="rId6" Target="../media/image116.png" Type="http://schemas.openxmlformats.org/officeDocument/2006/relationships/image"/><Relationship Id="rId7" Target="../media/image117.png" Type="http://schemas.openxmlformats.org/officeDocument/2006/relationships/image"/><Relationship Id="rId8" Target="../media/image29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10.png" Type="http://schemas.openxmlformats.org/officeDocument/2006/relationships/image"/><Relationship Id="rId12" Target="../media/image134.png" Type="http://schemas.openxmlformats.org/officeDocument/2006/relationships/image"/><Relationship Id="rId13" Target="../media/image135.png" Type="http://schemas.openxmlformats.org/officeDocument/2006/relationships/image"/><Relationship Id="rId2" Target="../media/image23.png" Type="http://schemas.openxmlformats.org/officeDocument/2006/relationships/image"/><Relationship Id="rId3" Target="../media/image73.png" Type="http://schemas.openxmlformats.org/officeDocument/2006/relationships/image"/><Relationship Id="rId4" Target="../media/image130.png" Type="http://schemas.openxmlformats.org/officeDocument/2006/relationships/image"/><Relationship Id="rId5" Target="../media/image131.png" Type="http://schemas.openxmlformats.org/officeDocument/2006/relationships/image"/><Relationship Id="rId6" Target="../media/image132.png" Type="http://schemas.openxmlformats.org/officeDocument/2006/relationships/image"/><Relationship Id="rId7" Target="../media/image118.png" Type="http://schemas.openxmlformats.org/officeDocument/2006/relationships/image"/><Relationship Id="rId8" Target="../media/image133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36.png" Type="http://schemas.openxmlformats.org/officeDocument/2006/relationships/image"/><Relationship Id="rId4" Target="../media/image137.png" Type="http://schemas.openxmlformats.org/officeDocument/2006/relationships/image"/><Relationship Id="rId5" Target="../media/image138.png" Type="http://schemas.openxmlformats.org/officeDocument/2006/relationships/image"/><Relationship Id="rId6" Target="../media/image139.png" Type="http://schemas.openxmlformats.org/officeDocument/2006/relationships/image"/><Relationship Id="rId7" Target="../media/image29.png" Type="http://schemas.openxmlformats.org/officeDocument/2006/relationships/image"/><Relationship Id="rId8" Target="../media/image13.pn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6.png" Type="http://schemas.openxmlformats.org/officeDocument/2006/relationships/image"/><Relationship Id="rId11" Target="../media/image147.png" Type="http://schemas.openxmlformats.org/officeDocument/2006/relationships/image"/><Relationship Id="rId12" Target="../media/image148.png" Type="http://schemas.openxmlformats.org/officeDocument/2006/relationships/image"/><Relationship Id="rId13" Target="../media/image149.png" Type="http://schemas.openxmlformats.org/officeDocument/2006/relationships/image"/><Relationship Id="rId14" Target="../media/image150.png" Type="http://schemas.openxmlformats.org/officeDocument/2006/relationships/image"/><Relationship Id="rId15" Target="../media/image151.png" Type="http://schemas.openxmlformats.org/officeDocument/2006/relationships/image"/><Relationship Id="rId16" Target="../media/image152.png" Type="http://schemas.openxmlformats.org/officeDocument/2006/relationships/image"/><Relationship Id="rId2" Target="../media/image141.png" Type="http://schemas.openxmlformats.org/officeDocument/2006/relationships/image"/><Relationship Id="rId3" Target="../media/image142.png" Type="http://schemas.openxmlformats.org/officeDocument/2006/relationships/image"/><Relationship Id="rId4" Target="../media/image57.png" Type="http://schemas.openxmlformats.org/officeDocument/2006/relationships/image"/><Relationship Id="rId5" Target="../media/image143.png" Type="http://schemas.openxmlformats.org/officeDocument/2006/relationships/image"/><Relationship Id="rId6" Target="../media/image38.png" Type="http://schemas.openxmlformats.org/officeDocument/2006/relationships/image"/><Relationship Id="rId7" Target="../media/image29.png" Type="http://schemas.openxmlformats.org/officeDocument/2006/relationships/image"/><Relationship Id="rId8" Target="../media/image144.png" Type="http://schemas.openxmlformats.org/officeDocument/2006/relationships/image"/><Relationship Id="rId9" Target="../media/image1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53.png" Type="http://schemas.openxmlformats.org/officeDocument/2006/relationships/image"/><Relationship Id="rId4" Target="../media/image154.png" Type="http://schemas.openxmlformats.org/officeDocument/2006/relationships/image"/><Relationship Id="rId5" Target="../media/image48.png" Type="http://schemas.openxmlformats.org/officeDocument/2006/relationships/image"/><Relationship Id="rId6" Target="../media/image155.png" Type="http://schemas.openxmlformats.org/officeDocument/2006/relationships/image"/><Relationship Id="rId7" Target="../media/image13.png" Type="http://schemas.openxmlformats.org/officeDocument/2006/relationships/image"/><Relationship Id="rId8" Target="../media/image15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57.png" Type="http://schemas.openxmlformats.org/officeDocument/2006/relationships/image"/><Relationship Id="rId4" Target="../media/image57.png" Type="http://schemas.openxmlformats.org/officeDocument/2006/relationships/image"/><Relationship Id="rId5" Target="../media/image158.png" Type="http://schemas.openxmlformats.org/officeDocument/2006/relationships/image"/><Relationship Id="rId6" Target="../media/image159.png" Type="http://schemas.openxmlformats.org/officeDocument/2006/relationships/image"/><Relationship Id="rId7" Target="../media/image29.png" Type="http://schemas.openxmlformats.org/officeDocument/2006/relationships/image"/><Relationship Id="rId8" Target="../media/image13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8.png" Type="http://schemas.openxmlformats.org/officeDocument/2006/relationships/image"/><Relationship Id="rId11" Target="../media/image169.png" Type="http://schemas.openxmlformats.org/officeDocument/2006/relationships/image"/><Relationship Id="rId12" Target="../media/image156.png" Type="http://schemas.openxmlformats.org/officeDocument/2006/relationships/image"/><Relationship Id="rId13" Target="../media/image170.png" Type="http://schemas.openxmlformats.org/officeDocument/2006/relationships/image"/><Relationship Id="rId14" Target="../media/image171.png" Type="http://schemas.openxmlformats.org/officeDocument/2006/relationships/image"/><Relationship Id="rId2" Target="../media/image161.png" Type="http://schemas.openxmlformats.org/officeDocument/2006/relationships/image"/><Relationship Id="rId3" Target="../media/image162.png" Type="http://schemas.openxmlformats.org/officeDocument/2006/relationships/image"/><Relationship Id="rId4" Target="../media/image163.png" Type="http://schemas.openxmlformats.org/officeDocument/2006/relationships/image"/><Relationship Id="rId5" Target="../media/image164.png" Type="http://schemas.openxmlformats.org/officeDocument/2006/relationships/image"/><Relationship Id="rId6" Target="../media/image149.png" Type="http://schemas.openxmlformats.org/officeDocument/2006/relationships/image"/><Relationship Id="rId7" Target="../media/image165.png" Type="http://schemas.openxmlformats.org/officeDocument/2006/relationships/image"/><Relationship Id="rId8" Target="../media/image166.png" Type="http://schemas.openxmlformats.org/officeDocument/2006/relationships/image"/><Relationship Id="rId9" Target="../media/image16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6.png" Type="http://schemas.openxmlformats.org/officeDocument/2006/relationships/image"/><Relationship Id="rId11" Target="../media/image171.png" Type="http://schemas.openxmlformats.org/officeDocument/2006/relationships/image"/><Relationship Id="rId12" Target="../media/image173.png" Type="http://schemas.openxmlformats.org/officeDocument/2006/relationships/image"/><Relationship Id="rId2" Target="../media/image161.png" Type="http://schemas.openxmlformats.org/officeDocument/2006/relationships/image"/><Relationship Id="rId3" Target="../media/image162.png" Type="http://schemas.openxmlformats.org/officeDocument/2006/relationships/image"/><Relationship Id="rId4" Target="../media/image163.png" Type="http://schemas.openxmlformats.org/officeDocument/2006/relationships/image"/><Relationship Id="rId5" Target="../media/image164.png" Type="http://schemas.openxmlformats.org/officeDocument/2006/relationships/image"/><Relationship Id="rId6" Target="../media/image172.png" Type="http://schemas.openxmlformats.org/officeDocument/2006/relationships/image"/><Relationship Id="rId7" Target="../media/image165.png" Type="http://schemas.openxmlformats.org/officeDocument/2006/relationships/image"/><Relationship Id="rId8" Target="../media/image168.png" Type="http://schemas.openxmlformats.org/officeDocument/2006/relationships/image"/><Relationship Id="rId9" Target="../media/image16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11.png" Type="http://schemas.openxmlformats.org/officeDocument/2006/relationships/image"/><Relationship Id="rId12" Target="../media/image29.png" Type="http://schemas.openxmlformats.org/officeDocument/2006/relationships/image"/><Relationship Id="rId13" Target="../media/image180.png" Type="http://schemas.openxmlformats.org/officeDocument/2006/relationships/image"/><Relationship Id="rId14" Target="../media/image181.png" Type="http://schemas.openxmlformats.org/officeDocument/2006/relationships/image"/><Relationship Id="rId2" Target="../media/image174.png" Type="http://schemas.openxmlformats.org/officeDocument/2006/relationships/image"/><Relationship Id="rId3" Target="../media/image175.png" Type="http://schemas.openxmlformats.org/officeDocument/2006/relationships/image"/><Relationship Id="rId4" Target="../media/image176.png" Type="http://schemas.openxmlformats.org/officeDocument/2006/relationships/image"/><Relationship Id="rId5" Target="../media/image177.png" Type="http://schemas.openxmlformats.org/officeDocument/2006/relationships/image"/><Relationship Id="rId6" Target="../media/image178.png" Type="http://schemas.openxmlformats.org/officeDocument/2006/relationships/image"/><Relationship Id="rId7" Target="../media/image179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42.png" Type="http://schemas.openxmlformats.org/officeDocument/2006/relationships/image"/><Relationship Id="rId12" Target="../media/image43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10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13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10.png" Type="http://schemas.openxmlformats.org/officeDocument/2006/relationships/image"/><Relationship Id="rId12" Target="../media/image52.png" Type="http://schemas.openxmlformats.org/officeDocument/2006/relationships/image"/><Relationship Id="rId13" Target="../media/image62.png" Type="http://schemas.openxmlformats.org/officeDocument/2006/relationships/image"/><Relationship Id="rId14" Target="../media/image63.png" Type="http://schemas.openxmlformats.org/officeDocument/2006/relationships/image"/><Relationship Id="rId15" Target="../media/image64.png" Type="http://schemas.openxmlformats.org/officeDocument/2006/relationships/image"/><Relationship Id="rId2" Target="../media/image22.png" Type="http://schemas.openxmlformats.org/officeDocument/2006/relationships/image"/><Relationship Id="rId3" Target="../media/image56.png" Type="http://schemas.openxmlformats.org/officeDocument/2006/relationships/image"/><Relationship Id="rId4" Target="../media/image4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10.png" Type="http://schemas.openxmlformats.org/officeDocument/2006/relationships/image"/><Relationship Id="rId12" Target="../media/image52.png" Type="http://schemas.openxmlformats.org/officeDocument/2006/relationships/image"/><Relationship Id="rId13" Target="../media/image70.png" Type="http://schemas.openxmlformats.org/officeDocument/2006/relationships/image"/><Relationship Id="rId14" Target="../media/image71.png" Type="http://schemas.openxmlformats.org/officeDocument/2006/relationships/image"/><Relationship Id="rId15" Target="../media/image72.png" Type="http://schemas.openxmlformats.org/officeDocument/2006/relationships/image"/><Relationship Id="rId2" Target="../media/image22.png" Type="http://schemas.openxmlformats.org/officeDocument/2006/relationships/image"/><Relationship Id="rId3" Target="../media/image56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Relationship Id="rId8" Target="../media/image61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10.png" Type="http://schemas.openxmlformats.org/officeDocument/2006/relationships/image"/><Relationship Id="rId12" Target="../media/image70.png" Type="http://schemas.openxmlformats.org/officeDocument/2006/relationships/image"/><Relationship Id="rId13" Target="../media/image78.png" Type="http://schemas.openxmlformats.org/officeDocument/2006/relationships/image"/><Relationship Id="rId14" Target="../media/image79.png" Type="http://schemas.openxmlformats.org/officeDocument/2006/relationships/image"/><Relationship Id="rId15" Target="../media/image80.png" Type="http://schemas.openxmlformats.org/officeDocument/2006/relationships/image"/><Relationship Id="rId16" Target="../media/image81.png" Type="http://schemas.openxmlformats.org/officeDocument/2006/relationships/image"/><Relationship Id="rId17" Target="../media/image82.png" Type="http://schemas.openxmlformats.org/officeDocument/2006/relationships/image"/><Relationship Id="rId2" Target="../media/image22.png" Type="http://schemas.openxmlformats.org/officeDocument/2006/relationships/image"/><Relationship Id="rId3" Target="../media/image45.png" Type="http://schemas.openxmlformats.org/officeDocument/2006/relationships/image"/><Relationship Id="rId4" Target="../media/image73.png" Type="http://schemas.openxmlformats.org/officeDocument/2006/relationships/image"/><Relationship Id="rId5" Target="../media/image57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13.pn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10.png" Type="http://schemas.openxmlformats.org/officeDocument/2006/relationships/image"/><Relationship Id="rId12" Target="../media/image70.png" Type="http://schemas.openxmlformats.org/officeDocument/2006/relationships/image"/><Relationship Id="rId13" Target="../media/image71.png" Type="http://schemas.openxmlformats.org/officeDocument/2006/relationships/image"/><Relationship Id="rId14" Target="../media/image78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" Target="../media/image44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3" Target="../media/image34.png" Type="http://schemas.openxmlformats.org/officeDocument/2006/relationships/image"/><Relationship Id="rId4" Target="../media/image73.png" Type="http://schemas.openxmlformats.org/officeDocument/2006/relationships/image"/><Relationship Id="rId5" Target="../media/image57.png" Type="http://schemas.openxmlformats.org/officeDocument/2006/relationships/image"/><Relationship Id="rId6" Target="../media/image83.png" Type="http://schemas.openxmlformats.org/officeDocument/2006/relationships/image"/><Relationship Id="rId7" Target="../media/image84.png" Type="http://schemas.openxmlformats.org/officeDocument/2006/relationships/image"/><Relationship Id="rId8" Target="../media/image85.pn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02.png" Type="http://schemas.openxmlformats.org/officeDocument/2006/relationships/image"/><Relationship Id="rId12" Target="../media/image103.png" Type="http://schemas.openxmlformats.org/officeDocument/2006/relationships/image"/><Relationship Id="rId13" Target="../media/image104.png" Type="http://schemas.openxmlformats.org/officeDocument/2006/relationships/image"/><Relationship Id="rId14" Target="../media/image105.png" Type="http://schemas.openxmlformats.org/officeDocument/2006/relationships/image"/><Relationship Id="rId15" Target="../media/image106.png" Type="http://schemas.openxmlformats.org/officeDocument/2006/relationships/image"/><Relationship Id="rId16" Target="../media/image107.png" Type="http://schemas.openxmlformats.org/officeDocument/2006/relationships/image"/><Relationship Id="rId17" Target="../media/image108.png" Type="http://schemas.openxmlformats.org/officeDocument/2006/relationships/image"/><Relationship Id="rId18" Target="../media/image109.png" Type="http://schemas.openxmlformats.org/officeDocument/2006/relationships/image"/><Relationship Id="rId19" Target="../media/image110.png" Type="http://schemas.openxmlformats.org/officeDocument/2006/relationships/image"/><Relationship Id="rId2" Target="../media/image94.png" Type="http://schemas.openxmlformats.org/officeDocument/2006/relationships/imag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Relationship Id="rId7" Target="../media/image99.png" Type="http://schemas.openxmlformats.org/officeDocument/2006/relationships/image"/><Relationship Id="rId8" Target="../media/image100.png" Type="http://schemas.openxmlformats.org/officeDocument/2006/relationships/image"/><Relationship Id="rId9" Target="../media/image10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6A17A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292600" y="2641600"/>
            <a:ext cx="15811500" cy="816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84700" y="2946400"/>
            <a:ext cx="15214600" cy="7543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565400" y="-2273300"/>
            <a:ext cx="6845300" cy="6845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502900" y="12484100"/>
            <a:ext cx="3378200" cy="546100"/>
          </a:xfrm>
          <a:prstGeom prst="rect">
            <a:avLst/>
          </a:prstGeom>
        </p:spPr>
        <p:txBody>
          <a:bodyPr anchor="t" rtlCol="false" lIns="0" tIns="69573" rIns="0" bIns="0"/>
          <a:lstStyle/>
          <a:p>
            <a:pPr algn="ctr" lvl="0">
              <a:lnSpc>
                <a:spcPct val="86320"/>
              </a:lnSpc>
            </a:pPr>
            <a:r>
              <a:rPr lang="en-US" sz="3043" b="false" i="false" u="none" strike="noStrike">
                <a:solidFill>
                  <a:srgbClr val="FCF4DE"/>
                </a:solidFill>
                <a:latin typeface="Arial"/>
              </a:rPr>
              <a:t>2024180006 </a:t>
            </a:r>
            <a:r>
              <a:rPr lang="ko-KR" sz="3043" b="false" i="false" u="none" strike="noStrike">
                <a:solidFill>
                  <a:srgbClr val="FCF4DE"/>
                </a:solidFill>
                <a:ea typeface="Arial"/>
              </a:rPr>
              <a:t>권민지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37200" y="5816600"/>
            <a:ext cx="13296900" cy="2717800"/>
          </a:xfrm>
          <a:prstGeom prst="rect">
            <a:avLst/>
          </a:prstGeom>
        </p:spPr>
        <p:txBody>
          <a:bodyPr anchor="t" rtlCol="false" lIns="0" tIns="310490" rIns="0" bIns="0"/>
          <a:lstStyle/>
          <a:p>
            <a:pPr algn="ctr" lvl="0">
              <a:lnSpc>
                <a:spcPct val="89640"/>
              </a:lnSpc>
            </a:pPr>
            <a:r>
              <a:rPr lang="ko-KR" sz="15280" b="true" i="false" u="none" strike="noStrike">
                <a:solidFill>
                  <a:srgbClr val="4C4B4B"/>
                </a:solidFill>
                <a:ea typeface="Arial"/>
              </a:rPr>
              <a:t>닭의</a:t>
            </a:r>
            <a:r>
              <a:rPr lang="en-US" sz="15280" b="true" i="false" u="none" strike="noStrike">
                <a:solidFill>
                  <a:srgbClr val="4C4B4B"/>
                </a:solidFill>
                <a:latin typeface="Arial"/>
              </a:rPr>
              <a:t> </a:t>
            </a:r>
            <a:r>
              <a:rPr lang="ko-KR" sz="15280" b="true" i="false" u="none" strike="noStrike">
                <a:solidFill>
                  <a:srgbClr val="4C4B4B"/>
                </a:solidFill>
                <a:ea typeface="Arial"/>
              </a:rPr>
              <a:t>꿈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84700" y="1155700"/>
            <a:ext cx="825500" cy="176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32300" y="1206500"/>
            <a:ext cx="1244600" cy="173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86100" y="2171700"/>
            <a:ext cx="355600" cy="46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78100" y="2032000"/>
            <a:ext cx="139700" cy="30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21100" y="1828800"/>
            <a:ext cx="3810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628100" y="8255000"/>
            <a:ext cx="342900" cy="45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132800" y="8115300"/>
            <a:ext cx="1397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237700" y="7924800"/>
            <a:ext cx="3683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223000" y="12192000"/>
            <a:ext cx="8890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538700" y="11938000"/>
            <a:ext cx="7874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336800" y="6985000"/>
            <a:ext cx="7874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1577300" y="1143000"/>
            <a:ext cx="787400" cy="50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72500" y="1143000"/>
            <a:ext cx="787400" cy="50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356600" y="9906000"/>
            <a:ext cx="7543800" cy="1612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596900" y="11722100"/>
            <a:ext cx="4559300" cy="2070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1247100" y="4152900"/>
            <a:ext cx="3822700" cy="154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893800" y="12242800"/>
            <a:ext cx="3822700" cy="154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176500" y="4724400"/>
            <a:ext cx="12446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950200" y="4724400"/>
            <a:ext cx="12446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982200" y="10248900"/>
            <a:ext cx="4419600" cy="1447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470900" y="4978400"/>
            <a:ext cx="7442200" cy="952500"/>
          </a:xfrm>
          <a:prstGeom prst="rect">
            <a:avLst/>
          </a:prstGeom>
        </p:spPr>
        <p:txBody>
          <a:bodyPr anchor="t" rtlCol="false" lIns="0" tIns="122456" rIns="0" bIns="0"/>
          <a:lstStyle/>
          <a:p>
            <a:pPr algn="ctr" lvl="0">
              <a:lnSpc>
                <a:spcPct val="86320"/>
              </a:lnSpc>
            </a:pPr>
            <a:r>
              <a:rPr lang="ko-KR" sz="5356" b="true" i="false" u="none" strike="noStrike">
                <a:solidFill>
                  <a:srgbClr val="FF89A6"/>
                </a:solidFill>
                <a:ea typeface="Arial"/>
              </a:rPr>
              <a:t>진화형</a:t>
            </a:r>
            <a:r>
              <a:rPr lang="en-US" sz="5356" b="true" i="false" u="none" strike="noStrike">
                <a:solidFill>
                  <a:srgbClr val="FF89A6"/>
                </a:solidFill>
                <a:latin typeface="Arial"/>
              </a:rPr>
              <a:t> </a:t>
            </a:r>
            <a:r>
              <a:rPr lang="ko-KR" sz="5356" b="true" i="false" u="none" strike="noStrike">
                <a:solidFill>
                  <a:srgbClr val="FF89A6"/>
                </a:solidFill>
                <a:ea typeface="Arial"/>
              </a:rPr>
              <a:t>육성</a:t>
            </a:r>
            <a:r>
              <a:rPr lang="en-US" sz="5356" b="true" i="false" u="none" strike="noStrike">
                <a:solidFill>
                  <a:srgbClr val="FF89A6"/>
                </a:solidFill>
                <a:latin typeface="Arial"/>
              </a:rPr>
              <a:t> </a:t>
            </a:r>
            <a:r>
              <a:rPr lang="ko-KR" sz="5356" b="true" i="false" u="none" strike="noStrike">
                <a:solidFill>
                  <a:srgbClr val="FF89A6"/>
                </a:solidFill>
                <a:ea typeface="Arial"/>
              </a:rPr>
              <a:t>시뮬레이션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32800" y="8356600"/>
            <a:ext cx="7442200" cy="952500"/>
          </a:xfrm>
          <a:prstGeom prst="rect">
            <a:avLst/>
          </a:prstGeom>
        </p:spPr>
        <p:txBody>
          <a:bodyPr anchor="t" rtlCol="false" lIns="0" tIns="122456" rIns="0" bIns="0"/>
          <a:lstStyle/>
          <a:p>
            <a:pPr algn="ctr" lvl="0">
              <a:lnSpc>
                <a:spcPct val="86320"/>
              </a:lnSpc>
            </a:pPr>
            <a:r>
              <a:rPr lang="ko-KR" sz="5356" b="true" i="false" u="none" strike="noStrike">
                <a:solidFill>
                  <a:srgbClr val="FF89A6"/>
                </a:solidFill>
                <a:ea typeface="Arial"/>
              </a:rPr>
              <a:t>리소스</a:t>
            </a:r>
            <a:r>
              <a:rPr lang="en-US" sz="5356" b="true" i="false" u="none" strike="noStrike">
                <a:solidFill>
                  <a:srgbClr val="FF89A6"/>
                </a:solidFill>
                <a:latin typeface="Arial"/>
              </a:rPr>
              <a:t> - </a:t>
            </a:r>
            <a:r>
              <a:rPr lang="ko-KR" sz="5356" b="true" i="false" u="none" strike="noStrike">
                <a:solidFill>
                  <a:srgbClr val="FF89A6"/>
                </a:solidFill>
                <a:ea typeface="Arial"/>
              </a:rPr>
              <a:t>게임마당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977100" y="6540500"/>
            <a:ext cx="5778500" cy="577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812500" y="9791700"/>
            <a:ext cx="342900" cy="45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317200" y="9652000"/>
            <a:ext cx="139700" cy="292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483100" y="51435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세부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계획서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977100" y="6540500"/>
            <a:ext cx="5778500" cy="577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812500" y="9791700"/>
            <a:ext cx="342900" cy="45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317200" y="9652000"/>
            <a:ext cx="139700" cy="292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584700" y="6604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먹이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업그레이드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93900" y="3606800"/>
            <a:ext cx="1739900" cy="173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51600" y="3479800"/>
            <a:ext cx="2146300" cy="2146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52200" y="3416300"/>
            <a:ext cx="2146300" cy="214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6217900" y="3162300"/>
            <a:ext cx="2387600" cy="2387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421600" y="7162800"/>
            <a:ext cx="2971800" cy="297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0751800" y="3314700"/>
            <a:ext cx="2273300" cy="227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900400" y="7658100"/>
            <a:ext cx="2794000" cy="199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820400" y="7404100"/>
            <a:ext cx="2959100" cy="212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47800" y="7378700"/>
            <a:ext cx="2717800" cy="1943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930900" y="6997700"/>
            <a:ext cx="2946400" cy="29464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552700" y="11404600"/>
            <a:ext cx="196723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먹이는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NPC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의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퀘스트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혹은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이벤트에서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업그레이드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가능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812500" y="9791700"/>
            <a:ext cx="3429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17200" y="9652000"/>
            <a:ext cx="139700" cy="292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584700" y="6604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en" sz="11828" b="true" i="false" u="none" strike="noStrike">
                <a:solidFill>
                  <a:srgbClr val="4C4B4B"/>
                </a:solidFill>
                <a:ea typeface="Arial"/>
              </a:rPr>
              <a:t>재화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16400" y="10274300"/>
            <a:ext cx="15951200" cy="2514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재화는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일정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확률로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먹이에서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출현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진화를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거듭할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수록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더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많은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양의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골드가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나옴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563600" y="4597400"/>
            <a:ext cx="4229100" cy="4229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97600" y="4864100"/>
            <a:ext cx="4610100" cy="3949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84700" y="6604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재화의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쓰임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02300" y="10198100"/>
            <a:ext cx="13779500" cy="1257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재화는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업그레이드와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버프에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사용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가능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45700" y="4419600"/>
            <a:ext cx="4445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84700" y="6604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버프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및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업그레이드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4300" y="4889500"/>
            <a:ext cx="7112000" cy="1257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먹이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생성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시간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감소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02400" y="3225800"/>
            <a:ext cx="1587500" cy="1587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67300" y="3124200"/>
            <a:ext cx="1625600" cy="162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37500" y="3238500"/>
            <a:ext cx="1485900" cy="1485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986000" y="3035300"/>
            <a:ext cx="2032000" cy="2032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040100" y="3124200"/>
            <a:ext cx="2032000" cy="203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967200" y="3175000"/>
            <a:ext cx="2032000" cy="2032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084800" y="3251200"/>
            <a:ext cx="2032000" cy="2032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401800" y="5016500"/>
            <a:ext cx="6324600" cy="1257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먹이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생성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수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증가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150600" y="6921500"/>
            <a:ext cx="2438400" cy="2438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8966200" y="9220200"/>
            <a:ext cx="6896100" cy="1257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동물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이동속도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증가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84700" y="6604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en" sz="11828" b="true" i="false" u="none" strike="noStrike">
                <a:solidFill>
                  <a:srgbClr val="4C4B4B"/>
                </a:solidFill>
                <a:ea typeface="Arial"/>
              </a:rPr>
              <a:t>퀘스트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4787900"/>
            <a:ext cx="3810000" cy="3810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552700" y="3822700"/>
            <a:ext cx="850900" cy="185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9" b="false" i="false" u="none" strike="noStrike">
                <a:solidFill>
                  <a:srgbClr val="FC5230"/>
                </a:solidFill>
                <a:latin typeface="Arial"/>
              </a:rPr>
              <a:t>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38900" y="3898900"/>
            <a:ext cx="11709400" cy="5829300"/>
          </a:xfrm>
          <a:prstGeom prst="rect">
            <a:avLst/>
          </a:prstGeom>
        </p:spPr>
        <p:txBody>
          <a:bodyPr anchor="t" rtlCol="false" lIns="0" tIns="138853" rIns="0" bIns="0"/>
          <a:lstStyle/>
          <a:p>
            <a:pPr algn="ctr" lvl="1" indent="-342900" marL="342900">
              <a:lnSpc>
                <a:spcPct val="83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납품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퀘스트</a:t>
            </a:r>
          </a:p>
          <a:p>
            <a:pPr algn="ctr" lvl="0">
              <a:lnSpc>
                <a:spcPct val="83000"/>
              </a:lnSpc>
            </a:pP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ex)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당근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10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개만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가져다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 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줘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~</a:t>
            </a:r>
          </a:p>
          <a:p>
            <a:pPr algn="ctr" lvl="0">
              <a:lnSpc>
                <a:spcPct val="83000"/>
              </a:lnSpc>
            </a:pPr>
            <a:r>
              <a:rPr lang="en" sz="5466" b="true" i="false" u="none" strike="noStrike">
                <a:solidFill>
                  <a:srgbClr val="4C4B4B"/>
                </a:solidFill>
                <a:latin typeface="Arial"/>
              </a:rPr>
              <a:t/>
            </a:r>
          </a:p>
          <a:p>
            <a:pPr algn="ctr" lvl="1" indent="-342900" marL="342900">
              <a:lnSpc>
                <a:spcPct val="83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물물교환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퀘스트</a:t>
            </a:r>
          </a:p>
          <a:p>
            <a:pPr algn="ctr" lvl="0">
              <a:lnSpc>
                <a:spcPct val="83000"/>
              </a:lnSpc>
            </a:pP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ex)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이속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증가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&lt;-&gt;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먹이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다운그레이드</a:t>
            </a:r>
          </a:p>
          <a:p>
            <a:pPr algn="ctr" lvl="0">
              <a:lnSpc>
                <a:spcPct val="83000"/>
              </a:lnSpc>
            </a:pPr>
            <a:r>
              <a:rPr lang="en" sz="5466" b="true" i="false" u="none" strike="noStrike">
                <a:solidFill>
                  <a:srgbClr val="4C4B4B"/>
                </a:solidFill>
                <a:latin typeface="Arial"/>
              </a:rPr>
              <a:t/>
            </a:r>
          </a:p>
          <a:p>
            <a:pPr algn="ctr" lvl="1" indent="-342900" marL="342900">
              <a:lnSpc>
                <a:spcPct val="83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구매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퀘스트</a:t>
            </a:r>
          </a:p>
          <a:p>
            <a:pPr algn="ctr" lvl="0">
              <a:lnSpc>
                <a:spcPct val="83000"/>
              </a:lnSpc>
            </a:pP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ex)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골드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100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개를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주면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먹이를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10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개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줄게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~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75200" y="11303000"/>
            <a:ext cx="15468600" cy="1257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일정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시간마다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출현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(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조정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예정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),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퀘스트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랜덤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84700" y="6604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이벤트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-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예시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83100" y="4737100"/>
            <a:ext cx="15341600" cy="5143500"/>
          </a:xfrm>
          <a:prstGeom prst="rect">
            <a:avLst/>
          </a:prstGeom>
        </p:spPr>
        <p:txBody>
          <a:bodyPr anchor="t" rtlCol="false" lIns="0" tIns="138853" rIns="0" bIns="0"/>
          <a:lstStyle/>
          <a:p>
            <a:pPr algn="ctr" lvl="1" indent="-342900" marL="342900">
              <a:lnSpc>
                <a:spcPct val="83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비가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왔다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! -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먹이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생성</a:t>
            </a:r>
          </a:p>
          <a:p>
            <a:pPr algn="ctr" lvl="0">
              <a:lnSpc>
                <a:spcPct val="83000"/>
              </a:lnSpc>
            </a:pPr>
            <a:r>
              <a:rPr lang="en" sz="5466" b="true" i="false" u="none" strike="noStrike">
                <a:solidFill>
                  <a:srgbClr val="4C4B4B"/>
                </a:solidFill>
                <a:latin typeface="Arial"/>
              </a:rPr>
              <a:t/>
            </a:r>
          </a:p>
          <a:p>
            <a:pPr algn="ctr" lvl="1" indent="-342900" marL="342900">
              <a:lnSpc>
                <a:spcPct val="83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가뭄이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들었다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... -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먹이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생성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감소</a:t>
            </a:r>
          </a:p>
          <a:p>
            <a:pPr algn="ctr" lvl="0">
              <a:lnSpc>
                <a:spcPct val="83000"/>
              </a:lnSpc>
            </a:pPr>
            <a:r>
              <a:rPr lang="en" sz="5466" b="true" i="false" u="none" strike="noStrike">
                <a:solidFill>
                  <a:srgbClr val="4C4B4B"/>
                </a:solidFill>
                <a:latin typeface="Arial"/>
              </a:rPr>
              <a:t/>
            </a:r>
          </a:p>
          <a:p>
            <a:pPr algn="ctr" lvl="1" indent="-342900" marL="342900">
              <a:lnSpc>
                <a:spcPct val="83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농장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파티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-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농부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퀘스트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보상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2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배</a:t>
            </a:r>
          </a:p>
          <a:p>
            <a:pPr algn="ctr" lvl="0">
              <a:lnSpc>
                <a:spcPct val="83000"/>
              </a:lnSpc>
            </a:pPr>
            <a:r>
              <a:rPr lang="en" sz="5466" b="true" i="false" u="none" strike="noStrike">
                <a:solidFill>
                  <a:srgbClr val="4C4B4B"/>
                </a:solidFill>
                <a:latin typeface="Arial"/>
              </a:rPr>
              <a:t/>
            </a:r>
          </a:p>
          <a:p>
            <a:pPr algn="ctr" lvl="1" indent="-342900" marL="342900">
              <a:lnSpc>
                <a:spcPct val="83000"/>
              </a:lnSpc>
              <a:buClr>
                <a:srgbClr val="000000"/>
              </a:buClr>
              <a:buFont typeface="Arial"/>
              <a:buChar char="●"/>
            </a:pP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유니콘이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되는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꿈을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꿨다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!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기분이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좋아졌다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. -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이속</a:t>
            </a:r>
            <a:r>
              <a:rPr lang="en-US" sz="5466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5466" b="true" i="false" u="none" strike="noStrike">
                <a:solidFill>
                  <a:srgbClr val="4C4B4B"/>
                </a:solidFill>
                <a:ea typeface="Arial"/>
              </a:rPr>
              <a:t>증가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21500" y="11303000"/>
            <a:ext cx="11201400" cy="1257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진화할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때마다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랜덤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이벤트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발생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-139700"/>
            <a:ext cx="24853900" cy="1395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631400" y="12039600"/>
            <a:ext cx="1536700" cy="153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4000" y="11772900"/>
            <a:ext cx="2425700" cy="172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25900" y="11747500"/>
            <a:ext cx="1701800" cy="170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75500" y="11620500"/>
            <a:ext cx="20320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11607800"/>
            <a:ext cx="2235200" cy="223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4496150">
            <a:off x="8293100" y="10922000"/>
            <a:ext cx="939800" cy="148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70600" y="7988300"/>
            <a:ext cx="5486400" cy="355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315200" y="8699500"/>
            <a:ext cx="2946400" cy="15621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en" sz="5122" b="true" i="false" u="none" strike="noStrike">
                <a:solidFill>
                  <a:srgbClr val="4C4B4B"/>
                </a:solidFill>
                <a:ea typeface="Arial"/>
              </a:rPr>
              <a:t>업그레이드</a:t>
            </a:r>
          </a:p>
          <a:p>
            <a:pPr algn="ctr" lvl="0">
              <a:lnSpc>
                <a:spcPct val="83000"/>
              </a:lnSpc>
            </a:pPr>
            <a:r>
              <a:rPr lang="en-US" sz="5122" b="true" i="false" u="none" strike="noStrike">
                <a:solidFill>
                  <a:srgbClr val="4C4B4B"/>
                </a:solidFill>
                <a:latin typeface="Arial"/>
              </a:rPr>
              <a:t>100 </a:t>
            </a:r>
            <a:r>
              <a:rPr lang="ko-KR" sz="5122" b="true" i="false" u="none" strike="noStrike">
                <a:solidFill>
                  <a:srgbClr val="4C4B4B"/>
                </a:solidFill>
                <a:ea typeface="Arial"/>
              </a:rPr>
              <a:t>골드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10100" y="3949700"/>
            <a:ext cx="1333500" cy="133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60300" y="9525000"/>
            <a:ext cx="1333500" cy="133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0800" y="3771900"/>
            <a:ext cx="1333500" cy="133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87300" y="5765800"/>
            <a:ext cx="1333500" cy="133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3500" y="6299200"/>
            <a:ext cx="1333500" cy="1333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10200" y="6223000"/>
            <a:ext cx="1333500" cy="133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30500" y="9258300"/>
            <a:ext cx="1333500" cy="1333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75900" y="3670300"/>
            <a:ext cx="1333500" cy="133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24900" y="4292600"/>
            <a:ext cx="3327400" cy="3327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218400" y="4889500"/>
            <a:ext cx="3810000" cy="3810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1831300" y="3924300"/>
            <a:ext cx="850900" cy="185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9" b="false" i="false" u="none" strike="noStrike">
                <a:solidFill>
                  <a:srgbClr val="FC5230"/>
                </a:solidFill>
                <a:latin typeface="Arial"/>
              </a:rPr>
              <a:t>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8100" y="9182100"/>
            <a:ext cx="5930900" cy="143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커서가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아이콘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위로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올라가면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가격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표시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,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클릭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시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구매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812000" y="2451100"/>
            <a:ext cx="4216400" cy="143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NPC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퀘스트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발생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시</a:t>
            </a:r>
          </a:p>
          <a:p>
            <a:pPr algn="l" lvl="0">
              <a:lnSpc>
                <a:spcPct val="116199"/>
              </a:lnSpc>
            </a:pP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빨간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느낌표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표시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57100" y="4368800"/>
            <a:ext cx="8636000" cy="58928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3512800" y="5334000"/>
            <a:ext cx="6769100" cy="35560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혹시</a:t>
            </a:r>
            <a:r>
              <a:rPr lang="en-US" sz="4370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당근</a:t>
            </a:r>
            <a:r>
              <a:rPr lang="en-US" sz="4370" b="true" i="false" u="none" strike="noStrike">
                <a:solidFill>
                  <a:srgbClr val="4C4B4B"/>
                </a:solidFill>
                <a:latin typeface="Arial"/>
              </a:rPr>
              <a:t> 10</a:t>
            </a: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개를</a:t>
            </a:r>
            <a:r>
              <a:rPr lang="en-US" sz="4370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구해다</a:t>
            </a:r>
            <a:r>
              <a:rPr lang="en-US" sz="4370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주지</a:t>
            </a:r>
            <a:r>
              <a:rPr lang="en-US" sz="4370" b="true" i="false" u="none" strike="noStrike">
                <a:solidFill>
                  <a:srgbClr val="4C4B4B"/>
                </a:solidFill>
                <a:latin typeface="Arial"/>
              </a:rPr>
              <a:t> </a:t>
            </a:r>
          </a:p>
          <a:p>
            <a:pPr algn="ctr" lvl="0">
              <a:lnSpc>
                <a:spcPct val="83000"/>
              </a:lnSpc>
            </a:pP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않겠니</a:t>
            </a:r>
            <a:r>
              <a:rPr lang="en-US" sz="4370" b="true" i="false" u="none" strike="noStrike">
                <a:solidFill>
                  <a:srgbClr val="4C4B4B"/>
                </a:solidFill>
                <a:latin typeface="Arial"/>
              </a:rPr>
              <a:t>?</a:t>
            </a:r>
          </a:p>
          <a:p>
            <a:pPr algn="ctr" lvl="0">
              <a:lnSpc>
                <a:spcPct val="83000"/>
              </a:lnSpc>
            </a:pPr>
            <a:r>
              <a:rPr lang="en" sz="4370" b="true" i="false" u="none" strike="noStrike">
                <a:solidFill>
                  <a:srgbClr val="4C4B4B"/>
                </a:solidFill>
                <a:latin typeface="Arial"/>
              </a:rPr>
              <a:t/>
            </a:r>
          </a:p>
          <a:p>
            <a:pPr algn="ctr" lvl="0">
              <a:lnSpc>
                <a:spcPct val="83000"/>
              </a:lnSpc>
            </a:pP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보상</a:t>
            </a:r>
            <a:r>
              <a:rPr lang="en-US" sz="4370" b="true" i="false" u="none" strike="noStrike">
                <a:solidFill>
                  <a:srgbClr val="4C4B4B"/>
                </a:solidFill>
                <a:latin typeface="Arial"/>
              </a:rPr>
              <a:t> : </a:t>
            </a: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먹이</a:t>
            </a:r>
            <a:r>
              <a:rPr lang="en-US" sz="4370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업그레이드</a:t>
            </a:r>
          </a:p>
          <a:p>
            <a:pPr algn="ctr" lvl="0">
              <a:lnSpc>
                <a:spcPct val="83000"/>
              </a:lnSpc>
            </a:pPr>
            <a:r>
              <a:rPr lang="en" sz="4370" b="true" i="false" u="none" strike="noStrike">
                <a:solidFill>
                  <a:srgbClr val="4C4B4B"/>
                </a:solidFill>
                <a:latin typeface="Arial"/>
              </a:rPr>
              <a:t/>
            </a:r>
          </a:p>
          <a:p>
            <a:pPr algn="ctr" lvl="0">
              <a:lnSpc>
                <a:spcPct val="83000"/>
              </a:lnSpc>
            </a:pP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수락</a:t>
            </a:r>
            <a:r>
              <a:rPr lang="en-US" sz="4370" b="true" i="false" u="none" strike="noStrike">
                <a:solidFill>
                  <a:srgbClr val="4C4B4B"/>
                </a:solidFill>
                <a:latin typeface="Arial"/>
              </a:rPr>
              <a:t>        </a:t>
            </a:r>
            <a:r>
              <a:rPr lang="ko-KR" sz="4370" b="true" i="false" u="none" strike="noStrike">
                <a:solidFill>
                  <a:srgbClr val="4C4B4B"/>
                </a:solidFill>
                <a:ea typeface="Arial"/>
              </a:rPr>
              <a:t>거절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01300" y="3441700"/>
            <a:ext cx="4775200" cy="143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NPC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클릭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시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대사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표시</a:t>
            </a:r>
          </a:p>
          <a:p>
            <a:pPr algn="l" lvl="0">
              <a:lnSpc>
                <a:spcPct val="116199"/>
              </a:lnSpc>
            </a:pP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수락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,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거절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마우스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클릭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399500" y="11226800"/>
            <a:ext cx="26035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가진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돈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표시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485100" y="12293600"/>
            <a:ext cx="2133600" cy="1054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924" b="false" i="false" u="none" strike="noStrike">
                <a:solidFill>
                  <a:srgbClr val="1D1D1B"/>
                </a:solidFill>
                <a:highlight>
                  <a:srgbClr val="FFFFFF"/>
                </a:highlight>
                <a:latin typeface="Arial"/>
              </a:rPr>
              <a:t>1,500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19100" y="279400"/>
            <a:ext cx="825500" cy="8255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460500" y="330200"/>
            <a:ext cx="47625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홈으로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돌아가기</a:t>
            </a:r>
            <a:r>
              <a:rPr lang="en-US" sz="402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(ESC)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-139700"/>
            <a:ext cx="24853900" cy="1395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631400" y="12039600"/>
            <a:ext cx="1536700" cy="153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4000" y="11772900"/>
            <a:ext cx="2425700" cy="172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25900" y="11747500"/>
            <a:ext cx="1701800" cy="170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75500" y="11620500"/>
            <a:ext cx="2032000" cy="2032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50500" y="11607800"/>
            <a:ext cx="2235200" cy="223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610100" y="3949700"/>
            <a:ext cx="1333500" cy="133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60300" y="9525000"/>
            <a:ext cx="1333500" cy="133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" y="3771900"/>
            <a:ext cx="1333500" cy="133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87300" y="5765800"/>
            <a:ext cx="1333500" cy="133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6299200"/>
            <a:ext cx="1333500" cy="133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10200" y="6223000"/>
            <a:ext cx="1333500" cy="133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30500" y="9258300"/>
            <a:ext cx="1333500" cy="133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75900" y="3670300"/>
            <a:ext cx="1333500" cy="1333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24900" y="4292600"/>
            <a:ext cx="3327400" cy="3327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218400" y="4889500"/>
            <a:ext cx="3810000" cy="3810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1831300" y="3924300"/>
            <a:ext cx="850900" cy="185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9" b="false" i="false" u="none" strike="noStrike">
                <a:solidFill>
                  <a:srgbClr val="FC5230"/>
                </a:solidFill>
                <a:latin typeface="Arial"/>
              </a:rPr>
              <a:t>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85100" y="12293600"/>
            <a:ext cx="2133600" cy="1054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924" b="false" i="false" u="none" strike="noStrike">
                <a:solidFill>
                  <a:srgbClr val="1D1D1B"/>
                </a:solidFill>
                <a:highlight>
                  <a:srgbClr val="FFFFFF"/>
                </a:highlight>
                <a:latin typeface="Arial"/>
              </a:rPr>
              <a:t>1,500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19100" y="279400"/>
            <a:ext cx="8255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97600" y="2438400"/>
            <a:ext cx="12306300" cy="9029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175500" y="3543300"/>
            <a:ext cx="100838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7990" b="false" i="false" u="none" strike="noStrike">
                <a:solidFill>
                  <a:srgbClr val="E28D27"/>
                </a:solidFill>
                <a:ea typeface="Arial"/>
              </a:rPr>
              <a:t>유니콘이</a:t>
            </a:r>
            <a:r>
              <a:rPr lang="en-US" sz="7990" b="false" i="false" u="none" strike="noStrike">
                <a:solidFill>
                  <a:srgbClr val="E28D27"/>
                </a:solidFill>
                <a:latin typeface="Arial"/>
              </a:rPr>
              <a:t> </a:t>
            </a:r>
            <a:r>
              <a:rPr lang="ko-KR" sz="7990" b="false" i="false" u="none" strike="noStrike">
                <a:solidFill>
                  <a:srgbClr val="E28D27"/>
                </a:solidFill>
                <a:ea typeface="Arial"/>
              </a:rPr>
              <a:t>되는</a:t>
            </a:r>
            <a:r>
              <a:rPr lang="en-US" sz="7990" b="false" i="false" u="none" strike="noStrike">
                <a:solidFill>
                  <a:srgbClr val="E28D27"/>
                </a:solidFill>
                <a:latin typeface="Arial"/>
              </a:rPr>
              <a:t> </a:t>
            </a:r>
            <a:r>
              <a:rPr lang="ko-KR" sz="7990" b="false" i="false" u="none" strike="noStrike">
                <a:solidFill>
                  <a:srgbClr val="E28D27"/>
                </a:solidFill>
                <a:ea typeface="Arial"/>
              </a:rPr>
              <a:t>꿈을</a:t>
            </a:r>
            <a:r>
              <a:rPr lang="en-US" sz="7990" b="false" i="false" u="none" strike="noStrike">
                <a:solidFill>
                  <a:srgbClr val="E28D27"/>
                </a:solidFill>
                <a:latin typeface="Arial"/>
              </a:rPr>
              <a:t> </a:t>
            </a:r>
            <a:r>
              <a:rPr lang="ko-KR" sz="7990" b="false" i="false" u="none" strike="noStrike">
                <a:solidFill>
                  <a:srgbClr val="E28D27"/>
                </a:solidFill>
                <a:ea typeface="Arial"/>
              </a:rPr>
              <a:t>꿨다</a:t>
            </a:r>
            <a:r>
              <a:rPr lang="en-US" sz="7990" b="false" i="false" u="none" strike="noStrike">
                <a:solidFill>
                  <a:srgbClr val="E28D27"/>
                </a:solidFill>
                <a:latin typeface="Arial"/>
              </a:rPr>
              <a:t>!</a:t>
            </a:r>
            <a:r>
              <a:rPr lang="en" sz="6390" b="false" i="false" u="none" strike="noStrike">
                <a:solidFill>
                  <a:srgbClr val="000000"/>
                </a:solidFill>
                <a:latin typeface="Arial"/>
              </a:rPr>
              <a:t>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29500" y="5397500"/>
            <a:ext cx="10045700" cy="3149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(</a:t>
            </a:r>
            <a:r>
              <a:rPr lang="ko-KR" sz="5905" b="false" i="false" u="none" strike="noStrike">
                <a:solidFill>
                  <a:srgbClr val="000000"/>
                </a:solidFill>
                <a:ea typeface="Arial"/>
              </a:rPr>
              <a:t>동물</a:t>
            </a: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5905" b="false" i="false" u="none" strike="noStrike">
                <a:solidFill>
                  <a:srgbClr val="000000"/>
                </a:solidFill>
                <a:ea typeface="Arial"/>
              </a:rPr>
              <a:t>이름</a:t>
            </a: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)</a:t>
            </a:r>
            <a:r>
              <a:rPr lang="ko-KR" sz="5905" b="false" i="false" u="none" strike="noStrike">
                <a:solidFill>
                  <a:srgbClr val="000000"/>
                </a:solidFill>
                <a:ea typeface="Arial"/>
              </a:rPr>
              <a:t>의</a:t>
            </a: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5905" b="false" i="false" u="none" strike="noStrike">
                <a:solidFill>
                  <a:srgbClr val="000000"/>
                </a:solidFill>
                <a:ea typeface="Arial"/>
              </a:rPr>
              <a:t>기분이</a:t>
            </a: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5905" b="false" i="false" u="none" strike="noStrike">
                <a:solidFill>
                  <a:srgbClr val="000000"/>
                </a:solidFill>
                <a:ea typeface="Arial"/>
              </a:rPr>
              <a:t>좋아졌다</a:t>
            </a: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" sz="5905" b="false" i="false" u="none" strike="noStrike">
                <a:solidFill>
                  <a:srgbClr val="000000"/>
                </a:solidFill>
                <a:latin typeface="Arial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~ </a:t>
            </a:r>
            <a:r>
              <a:rPr lang="ko-KR" sz="5905" b="false" i="false" u="none" strike="noStrike">
                <a:solidFill>
                  <a:srgbClr val="000000"/>
                </a:solidFill>
                <a:ea typeface="Arial"/>
              </a:rPr>
              <a:t>동물의</a:t>
            </a: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5905" b="false" i="false" u="none" strike="noStrike">
                <a:solidFill>
                  <a:srgbClr val="000000"/>
                </a:solidFill>
                <a:ea typeface="Arial"/>
              </a:rPr>
              <a:t>이동</a:t>
            </a: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5905" b="false" i="false" u="none" strike="noStrike">
                <a:solidFill>
                  <a:srgbClr val="000000"/>
                </a:solidFill>
                <a:ea typeface="Arial"/>
              </a:rPr>
              <a:t>속도가</a:t>
            </a: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5905" b="false" i="false" u="none" strike="noStrike">
                <a:solidFill>
                  <a:srgbClr val="000000"/>
                </a:solidFill>
                <a:ea typeface="Arial"/>
              </a:rPr>
              <a:t>증가합니다</a:t>
            </a:r>
            <a:r>
              <a:rPr lang="en-US" sz="5905" b="false" i="false" u="none" strike="noStrike">
                <a:solidFill>
                  <a:srgbClr val="000000"/>
                </a:solidFill>
                <a:latin typeface="Arial"/>
              </a:rPr>
              <a:t>~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03000" y="9652000"/>
            <a:ext cx="20447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7990" b="false" i="false" u="none" strike="noStrike">
                <a:solidFill>
                  <a:srgbClr val="E28D27"/>
                </a:solidFill>
                <a:ea typeface="Arial"/>
              </a:rPr>
              <a:t>확인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78800" y="11874500"/>
            <a:ext cx="7886700" cy="1257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이벤트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발생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화면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예상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6A17A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30400" y="9372600"/>
            <a:ext cx="3822700" cy="154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09800" y="2108200"/>
            <a:ext cx="19558000" cy="1008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0" y="6248400"/>
            <a:ext cx="11950700" cy="2108200"/>
          </a:xfrm>
          <a:prstGeom prst="rect">
            <a:avLst/>
          </a:prstGeom>
        </p:spPr>
        <p:txBody>
          <a:bodyPr anchor="t" rtlCol="false" lIns="0" tIns="300451" rIns="0" bIns="0"/>
          <a:lstStyle/>
          <a:p>
            <a:pPr algn="ctr" lvl="0">
              <a:lnSpc>
                <a:spcPct val="83000"/>
              </a:lnSpc>
            </a:pPr>
            <a:r>
              <a:rPr lang="en" sz="11828" b="true" i="false" u="none" strike="noStrike">
                <a:solidFill>
                  <a:srgbClr val="4C4B4B"/>
                </a:solidFill>
                <a:ea typeface="Arial"/>
              </a:rPr>
              <a:t>감사합니다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717800" y="-4114800"/>
            <a:ext cx="8229600" cy="8216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4114800" y="8648700"/>
            <a:ext cx="161671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015200" y="8851900"/>
            <a:ext cx="10464800" cy="1045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098000" y="914400"/>
            <a:ext cx="3822700" cy="154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70300" y="2032000"/>
            <a:ext cx="355600" cy="469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49600" y="1892300"/>
            <a:ext cx="139700" cy="30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05300" y="1701800"/>
            <a:ext cx="3810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827500" y="12433300"/>
            <a:ext cx="3683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0100" y="8140700"/>
            <a:ext cx="7874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92000" y="774700"/>
            <a:ext cx="7874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707600" y="7302500"/>
            <a:ext cx="7874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58300" y="12674600"/>
            <a:ext cx="7874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741900" y="12369800"/>
            <a:ext cx="7874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596900" y="11722100"/>
            <a:ext cx="4559300" cy="2070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502900" y="12484100"/>
            <a:ext cx="3378200" cy="546100"/>
          </a:xfrm>
          <a:prstGeom prst="rect">
            <a:avLst/>
          </a:prstGeom>
        </p:spPr>
        <p:txBody>
          <a:bodyPr anchor="t" rtlCol="false" lIns="0" tIns="69573" rIns="0" bIns="0"/>
          <a:lstStyle/>
          <a:p>
            <a:pPr algn="ctr" lvl="0">
              <a:lnSpc>
                <a:spcPct val="86320"/>
              </a:lnSpc>
            </a:pPr>
            <a:r>
              <a:rPr lang="en-US" sz="3043" b="false" i="false" u="none" strike="noStrike">
                <a:solidFill>
                  <a:srgbClr val="FCF4DE"/>
                </a:solidFill>
                <a:latin typeface="Arial"/>
              </a:rPr>
              <a:t>2024180006 </a:t>
            </a:r>
            <a:r>
              <a:rPr lang="ko-KR" sz="3043" b="false" i="false" u="none" strike="noStrike">
                <a:solidFill>
                  <a:srgbClr val="FCF4DE"/>
                </a:solidFill>
                <a:ea typeface="Arial"/>
              </a:rPr>
              <a:t>권민지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977100" y="6540500"/>
            <a:ext cx="5778500" cy="577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879600" y="10883900"/>
            <a:ext cx="3822700" cy="154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43300" y="7353300"/>
            <a:ext cx="3200400" cy="129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30400" y="3797300"/>
            <a:ext cx="20523200" cy="7708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48200" y="13970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핵심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컨셉과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재미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요소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8200" y="5702300"/>
            <a:ext cx="6705600" cy="736600"/>
          </a:xfrm>
          <a:prstGeom prst="rect">
            <a:avLst/>
          </a:prstGeom>
        </p:spPr>
        <p:txBody>
          <a:bodyPr anchor="t" rtlCol="false" lIns="0" tIns="26246" rIns="0" bIns="0"/>
          <a:lstStyle/>
          <a:p>
            <a:pPr algn="ctr" lvl="0">
              <a:lnSpc>
                <a:spcPct val="107899"/>
              </a:lnSpc>
            </a:pPr>
            <a:r>
              <a:rPr lang="ko-KR" sz="4133" b="false" i="false" u="none" strike="noStrike">
                <a:solidFill>
                  <a:srgbClr val="4C4B4B"/>
                </a:solidFill>
                <a:ea typeface="Arial"/>
              </a:rPr>
              <a:t>닭의</a:t>
            </a:r>
            <a:r>
              <a:rPr lang="en-US" sz="4133" b="fals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en" sz="4133" b="false" i="false" u="none" strike="noStrike">
                <a:solidFill>
                  <a:srgbClr val="ED9146"/>
                </a:solidFill>
                <a:ea typeface="Arial"/>
              </a:rPr>
              <a:t>꿈</a:t>
            </a:r>
            <a:r>
              <a:rPr lang="ko-KR" sz="4133" b="false" i="false" u="none" strike="noStrike">
                <a:solidFill>
                  <a:srgbClr val="4C4B4B"/>
                </a:solidFill>
                <a:ea typeface="Arial"/>
              </a:rPr>
              <a:t>을</a:t>
            </a:r>
            <a:r>
              <a:rPr lang="en-US" sz="4133" b="fals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4133" b="false" i="false" u="none" strike="noStrike">
                <a:solidFill>
                  <a:srgbClr val="4C4B4B"/>
                </a:solidFill>
                <a:ea typeface="Arial"/>
              </a:rPr>
              <a:t>이뤄주자</a:t>
            </a:r>
            <a:r>
              <a:rPr lang="en-US" sz="4133" b="false" i="false" u="none" strike="noStrike">
                <a:solidFill>
                  <a:srgbClr val="4C4B4B"/>
                </a:solidFill>
                <a:latin typeface="Arial"/>
              </a:rPr>
              <a:t>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14600" y="7696200"/>
            <a:ext cx="8293100" cy="2501900"/>
          </a:xfrm>
          <a:prstGeom prst="rect">
            <a:avLst/>
          </a:prstGeom>
        </p:spPr>
        <p:txBody>
          <a:bodyPr anchor="t" rtlCol="false"/>
          <a:lstStyle/>
          <a:p>
            <a:pPr algn="just" lvl="0">
              <a:lnSpc>
                <a:spcPct val="124499"/>
              </a:lnSpc>
            </a:pP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1.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먹이를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먹으며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동물이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성장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·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진화하는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성취감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
2. NPC·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아이템에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따라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달라지는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분기와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다중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엔딩의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호기심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
3.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모든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진화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루트와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엔딩을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모아가는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반복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플레이의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수집</a:t>
            </a:r>
            <a:r>
              <a:rPr lang="en-US" sz="2666" b="true" i="false" u="none" strike="noStrike" spc="-53">
                <a:solidFill>
                  <a:srgbClr val="4C4B4B"/>
                </a:solidFill>
                <a:latin typeface="Arial"/>
              </a:rPr>
              <a:t> </a:t>
            </a:r>
            <a:r>
              <a:rPr lang="ko-KR" sz="2666" b="true" i="false" u="none" strike="noStrike" spc="-53">
                <a:solidFill>
                  <a:srgbClr val="4C4B4B"/>
                </a:solidFill>
                <a:ea typeface="Arial"/>
              </a:rPr>
              <a:t>재미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840700" y="1346200"/>
            <a:ext cx="3022600" cy="302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358900" y="5715000"/>
            <a:ext cx="2730500" cy="273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08300" y="12788900"/>
            <a:ext cx="7874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402300" y="12509500"/>
            <a:ext cx="7874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301200" y="12814300"/>
            <a:ext cx="7874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0" y="12865100"/>
            <a:ext cx="7874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49900" y="12623800"/>
            <a:ext cx="7874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113500" y="6705600"/>
            <a:ext cx="2349500" cy="2628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55600" y="6858000"/>
            <a:ext cx="5486400" cy="1600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500100" y="7315200"/>
            <a:ext cx="4165600" cy="673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807" b="true" i="false" u="none" strike="noStrike">
                <a:solidFill>
                  <a:srgbClr val="000000"/>
                </a:solidFill>
                <a:ea typeface="Arial"/>
              </a:rPr>
              <a:t>유니콘이</a:t>
            </a:r>
            <a:r>
              <a:rPr lang="en-US" sz="3807" b="tru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3807" b="true" i="false" u="none" strike="noStrike">
                <a:solidFill>
                  <a:srgbClr val="000000"/>
                </a:solidFill>
                <a:ea typeface="Arial"/>
              </a:rPr>
              <a:t>되고</a:t>
            </a:r>
            <a:r>
              <a:rPr lang="en-US" sz="3807" b="tru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3807" b="true" i="false" u="none" strike="noStrike">
                <a:solidFill>
                  <a:srgbClr val="000000"/>
                </a:solidFill>
                <a:ea typeface="Arial"/>
              </a:rPr>
              <a:t>싶어</a:t>
            </a:r>
            <a:r>
              <a:rPr lang="en-US" sz="3807" b="true" i="false" u="none" strike="noStrike">
                <a:solidFill>
                  <a:srgbClr val="000000"/>
                </a:solidFill>
                <a:latin typeface="Arial"/>
              </a:rPr>
              <a:t>...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879600" y="10883900"/>
            <a:ext cx="3822700" cy="154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" y="11239500"/>
            <a:ext cx="3200400" cy="129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275800" y="10782300"/>
            <a:ext cx="38227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447000" y="11137900"/>
            <a:ext cx="3200400" cy="129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118100" y="292100"/>
            <a:ext cx="15087600" cy="2108200"/>
          </a:xfrm>
          <a:prstGeom prst="rect">
            <a:avLst/>
          </a:prstGeom>
        </p:spPr>
        <p:txBody>
          <a:bodyPr anchor="t" rtlCol="false" lIns="0" tIns="300451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시작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화면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923500" y="2857500"/>
            <a:ext cx="2438400" cy="243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345400" y="254000"/>
            <a:ext cx="3251200" cy="325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5500" y="571500"/>
            <a:ext cx="2438400" cy="243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368300" y="12763500"/>
            <a:ext cx="787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76800" y="12560300"/>
            <a:ext cx="7874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12763500"/>
            <a:ext cx="7874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132300" y="12560300"/>
            <a:ext cx="7874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475700" y="12763500"/>
            <a:ext cx="7874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84700" y="2578100"/>
            <a:ext cx="16319500" cy="9182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597400" y="11836400"/>
            <a:ext cx="2235200" cy="279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578" b="false" i="false" u="none" strike="noStrike">
                <a:solidFill>
                  <a:srgbClr val="E2E3E2"/>
                </a:solidFill>
                <a:ea typeface="Arial"/>
              </a:rPr>
              <a:t>예시</a:t>
            </a:r>
            <a:r>
              <a:rPr lang="en-US" sz="1578" b="false" i="false" u="none" strike="noStrike">
                <a:solidFill>
                  <a:srgbClr val="E2E3E2"/>
                </a:solidFill>
                <a:latin typeface="Arial"/>
              </a:rPr>
              <a:t> - SEPHIRIA </a:t>
            </a:r>
            <a:r>
              <a:rPr lang="ko-KR" sz="1578" b="false" i="false" u="none" strike="noStrike">
                <a:solidFill>
                  <a:srgbClr val="E2E3E2"/>
                </a:solidFill>
                <a:ea typeface="Arial"/>
              </a:rPr>
              <a:t>시작</a:t>
            </a:r>
            <a:r>
              <a:rPr lang="en-US" sz="1578" b="false" i="false" u="none" strike="noStrike">
                <a:solidFill>
                  <a:srgbClr val="E2E3E2"/>
                </a:solidFill>
                <a:latin typeface="Arial"/>
              </a:rPr>
              <a:t> </a:t>
            </a:r>
            <a:r>
              <a:rPr lang="ko-KR" sz="1578" b="false" i="false" u="none" strike="noStrike">
                <a:solidFill>
                  <a:srgbClr val="E2E3E2"/>
                </a:solidFill>
                <a:ea typeface="Arial"/>
              </a:rPr>
              <a:t>화면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977100" y="6540500"/>
            <a:ext cx="5778500" cy="577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48200" y="3937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메인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화면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812500" y="9791700"/>
            <a:ext cx="3429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17200" y="9652000"/>
            <a:ext cx="1397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62500" y="2438400"/>
            <a:ext cx="15430500" cy="9423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59100" y="5118100"/>
            <a:ext cx="1816100" cy="2044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83300" y="5003800"/>
            <a:ext cx="762000" cy="1092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416800" y="7264400"/>
            <a:ext cx="762000" cy="109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86900" y="5549900"/>
            <a:ext cx="762000" cy="1092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70900" y="9131300"/>
            <a:ext cx="762000" cy="109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99700" y="7645400"/>
            <a:ext cx="762000" cy="1092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4191000" y="11112500"/>
            <a:ext cx="167259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WASD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이동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,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먹이에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다가가면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자동으로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977100" y="6540500"/>
            <a:ext cx="5778500" cy="577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48200" y="3937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en" sz="11828" b="true" i="false" u="none" strike="noStrike">
                <a:solidFill>
                  <a:srgbClr val="4C4B4B"/>
                </a:solidFill>
                <a:ea typeface="Arial"/>
              </a:rPr>
              <a:t>이벤트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812500" y="9791700"/>
            <a:ext cx="3429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17200" y="9652000"/>
            <a:ext cx="1397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62500" y="2438400"/>
            <a:ext cx="15430500" cy="9423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29800" y="8890000"/>
            <a:ext cx="1816100" cy="2044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302000" y="10782300"/>
            <a:ext cx="19329400" cy="2578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일정한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기간마다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NPC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가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나타나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퀘스트를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줌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수락하면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확률에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따라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먹이에서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퀘스트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아이템을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떨굼</a:t>
            </a:r>
            <a:r>
              <a:rPr lang="en-US" sz="7248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95200" y="6654800"/>
            <a:ext cx="2133600" cy="4279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43700" y="2984500"/>
            <a:ext cx="8267700" cy="3873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448800" y="6489700"/>
            <a:ext cx="2921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Arial"/>
              </a:rPr>
              <a:t>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39000" y="3302000"/>
            <a:ext cx="74422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Arial"/>
              </a:rPr>
              <a:t>까마귀가</a:t>
            </a:r>
            <a:r>
              <a:rPr lang="en-US" sz="4207" b="tru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Arial"/>
              </a:rPr>
              <a:t>자꾸</a:t>
            </a:r>
            <a:r>
              <a:rPr lang="en-US" sz="4207" b="tru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Arial"/>
              </a:rPr>
              <a:t>내</a:t>
            </a:r>
            <a:r>
              <a:rPr lang="en-US" sz="4207" b="tru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Arial"/>
              </a:rPr>
              <a:t>농장을</a:t>
            </a:r>
            <a:r>
              <a:rPr lang="en-US" sz="4207" b="tru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Arial"/>
              </a:rPr>
              <a:t>망가뜨려</a:t>
            </a:r>
            <a:r>
              <a:rPr lang="en-US" sz="4207" b="true" i="false" u="none" strike="noStrike">
                <a:solidFill>
                  <a:srgbClr val="000000"/>
                </a:solidFill>
                <a:latin typeface="Arial"/>
              </a:rPr>
              <a:t>.
</a:t>
            </a:r>
            <a:r>
              <a:rPr lang="ko-KR" sz="4207" b="true" i="false" u="none" strike="noStrike">
                <a:solidFill>
                  <a:srgbClr val="000000"/>
                </a:solidFill>
                <a:ea typeface="Arial"/>
              </a:rPr>
              <a:t>허수아비를</a:t>
            </a:r>
            <a:r>
              <a:rPr lang="en-US" sz="4207" b="tru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Arial"/>
              </a:rPr>
              <a:t>만들</a:t>
            </a:r>
            <a:r>
              <a:rPr lang="en-US" sz="4207" b="tru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Arial"/>
              </a:rPr>
              <a:t>재료를</a:t>
            </a:r>
            <a:r>
              <a:rPr lang="en-US" sz="4207" b="tru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Arial"/>
              </a:rPr>
              <a:t>구해다줘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7200" y="5143500"/>
            <a:ext cx="4013200" cy="609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407" b="false" i="false" u="none" strike="noStrike">
                <a:solidFill>
                  <a:srgbClr val="000000"/>
                </a:solidFill>
                <a:ea typeface="Arial"/>
              </a:rPr>
              <a:t>보상</a:t>
            </a:r>
            <a:r>
              <a:rPr lang="en-US" sz="3407" b="false" i="false" u="none" strike="noStrike">
                <a:solidFill>
                  <a:srgbClr val="000000"/>
                </a:solidFill>
                <a:latin typeface="Arial"/>
              </a:rPr>
              <a:t> - </a:t>
            </a:r>
            <a:r>
              <a:rPr lang="ko-KR" sz="3407" b="false" i="false" u="none" strike="noStrike">
                <a:solidFill>
                  <a:srgbClr val="000000"/>
                </a:solidFill>
                <a:ea typeface="Arial"/>
              </a:rPr>
              <a:t>먹이</a:t>
            </a:r>
            <a:r>
              <a:rPr lang="en-US" sz="34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3407" b="false" i="false" u="none" strike="noStrike">
                <a:solidFill>
                  <a:srgbClr val="000000"/>
                </a:solidFill>
                <a:ea typeface="Arial"/>
              </a:rPr>
              <a:t>업그레이드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977100" y="6540500"/>
            <a:ext cx="5778500" cy="577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48200" y="3937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닭의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진화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812500" y="9791700"/>
            <a:ext cx="3429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17200" y="9652000"/>
            <a:ext cx="1397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62500" y="2438400"/>
            <a:ext cx="15430500" cy="9423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58100" y="6413500"/>
            <a:ext cx="1816100" cy="2044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124200" y="11544300"/>
            <a:ext cx="195326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먹이를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먹을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수록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크기가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점점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커지며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, 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다른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동물로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진화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198600" y="5727700"/>
            <a:ext cx="3683000" cy="2857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820400" y="6400800"/>
            <a:ext cx="264160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977100" y="6540500"/>
            <a:ext cx="5778500" cy="577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48200" y="3937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진화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루트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(1)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812500" y="9791700"/>
            <a:ext cx="3429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17200" y="9652000"/>
            <a:ext cx="1397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05000" y="5943600"/>
            <a:ext cx="1816100" cy="2044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400800" y="11379200"/>
            <a:ext cx="134493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일반적으로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진화하는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루트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(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노말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엔딩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)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53600" y="6515100"/>
            <a:ext cx="2387600" cy="609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97700" y="5308600"/>
            <a:ext cx="2311400" cy="265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88900" y="5422900"/>
            <a:ext cx="2273300" cy="278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836900" y="6604000"/>
            <a:ext cx="23876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8681700" y="4025900"/>
            <a:ext cx="2908300" cy="4508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52900" y="6604000"/>
            <a:ext cx="2387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977100" y="6540500"/>
            <a:ext cx="5778500" cy="577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48200" y="3937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진화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루트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(2)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663700" y="5029200"/>
            <a:ext cx="3086100" cy="308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21700" y="914400"/>
            <a:ext cx="2476500" cy="247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625600" y="10883900"/>
            <a:ext cx="3822700" cy="1549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11239500"/>
            <a:ext cx="3200400" cy="129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79700" y="12560300"/>
            <a:ext cx="7874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723100" y="12763500"/>
            <a:ext cx="787400" cy="50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19100" y="12814300"/>
            <a:ext cx="7874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588000" y="12534900"/>
            <a:ext cx="7874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812500" y="9791700"/>
            <a:ext cx="3429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317200" y="9652000"/>
            <a:ext cx="1397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80000" y="3111500"/>
            <a:ext cx="1816100" cy="2044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184400" y="11709400"/>
            <a:ext cx="216916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특별한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먹이를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찾아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먹으면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유니콘으로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진화하는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 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루트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(</a:t>
            </a:r>
            <a:r>
              <a:rPr lang="ko-KR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ea typeface="Arial"/>
              </a:rPr>
              <a:t>진엔딩</a:t>
            </a:r>
            <a:r>
              <a:rPr lang="en-US" sz="7073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Arial"/>
              </a:rPr>
              <a:t>_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818100" y="2819400"/>
            <a:ext cx="3683000" cy="285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74000" y="3937000"/>
            <a:ext cx="2387600" cy="609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64900" y="2895600"/>
            <a:ext cx="1447800" cy="2590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63700" y="3860800"/>
            <a:ext cx="23876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723664">
            <a:off x="19646900" y="6197600"/>
            <a:ext cx="1206500" cy="2540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341600" y="6858000"/>
            <a:ext cx="4368800" cy="3162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013700" y="6705600"/>
            <a:ext cx="3797300" cy="3213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17400" y="8039100"/>
            <a:ext cx="2387600" cy="609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880100" y="8305800"/>
            <a:ext cx="2387600" cy="609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96900" y="5346700"/>
            <a:ext cx="5118100" cy="5486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17500" y="5816600"/>
            <a:ext cx="6616700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CF4D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23900" y="12268200"/>
            <a:ext cx="25641300" cy="1981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51400" y="203200"/>
            <a:ext cx="15087600" cy="2108200"/>
          </a:xfrm>
          <a:prstGeom prst="rect">
            <a:avLst/>
          </a:prstGeom>
        </p:spPr>
        <p:txBody>
          <a:bodyPr anchor="t" rtlCol="false" lIns="0" tIns="300454" rIns="0" bIns="0"/>
          <a:lstStyle/>
          <a:p>
            <a:pPr algn="ctr" lvl="0">
              <a:lnSpc>
                <a:spcPct val="83000"/>
              </a:lnSpc>
            </a:pP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개발</a:t>
            </a:r>
            <a:r>
              <a:rPr lang="en-US" sz="11828" b="true" i="false" u="none" strike="noStrike">
                <a:solidFill>
                  <a:srgbClr val="4C4B4B"/>
                </a:solidFill>
                <a:latin typeface="Arial"/>
              </a:rPr>
              <a:t> </a:t>
            </a:r>
            <a:r>
              <a:rPr lang="ko-KR" sz="11828" b="true" i="false" u="none" strike="noStrike">
                <a:solidFill>
                  <a:srgbClr val="4C4B4B"/>
                </a:solidFill>
                <a:ea typeface="Arial"/>
              </a:rPr>
              <a:t>일정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2171700"/>
            <a:ext cx="3200400" cy="320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138900" y="317500"/>
            <a:ext cx="2578100" cy="257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021800" y="1498600"/>
            <a:ext cx="4013200" cy="401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2921000"/>
            <a:ext cx="6438900" cy="127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0" y="3086100"/>
            <a:ext cx="927100" cy="927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740400" y="3289300"/>
            <a:ext cx="11303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199" b="true" i="false" u="none" strike="noStrike" spc="-96">
                <a:solidFill>
                  <a:srgbClr val="4C4B4B"/>
                </a:solidFill>
                <a:latin typeface="Arial"/>
              </a:rPr>
              <a:t>01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402800" y="10782300"/>
            <a:ext cx="3822700" cy="154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15000"/>
          </a:blip>
          <a:stretch>
            <a:fillRect/>
          </a:stretch>
        </p:blipFill>
        <p:spPr>
          <a:xfrm rot="0">
            <a:off x="21742400" y="7759700"/>
            <a:ext cx="1270000" cy="88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60500" y="12788900"/>
            <a:ext cx="7874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894300" y="12509500"/>
            <a:ext cx="7874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301200" y="12814300"/>
            <a:ext cx="7874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" y="12649200"/>
            <a:ext cx="7874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11800" y="12763500"/>
            <a:ext cx="787400" cy="508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340600" y="3187700"/>
            <a:ext cx="42545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리소스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찾기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및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구상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4787900"/>
            <a:ext cx="6438900" cy="127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29300" y="4953000"/>
            <a:ext cx="927100" cy="927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740400" y="5156200"/>
            <a:ext cx="11303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199" b="true" i="false" u="none" strike="noStrike" spc="-96">
                <a:solidFill>
                  <a:srgbClr val="4C4B4B"/>
                </a:solidFill>
                <a:latin typeface="Arial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02500" y="4660900"/>
            <a:ext cx="47244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먹이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생성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애니메이션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동물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애니메이션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구현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6553200"/>
            <a:ext cx="6438900" cy="1270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29300" y="6718300"/>
            <a:ext cx="927100" cy="927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5727700" y="6921500"/>
            <a:ext cx="11303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199" b="true" i="false" u="none" strike="noStrike" spc="-96">
                <a:solidFill>
                  <a:srgbClr val="4C4B4B"/>
                </a:solidFill>
                <a:latin typeface="Arial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27900" y="6426200"/>
            <a:ext cx="37338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시작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화면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생성</a:t>
            </a:r>
          </a:p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인게임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UI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구성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8318500"/>
            <a:ext cx="6438900" cy="1270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54700" y="8483600"/>
            <a:ext cx="927100" cy="927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5753100" y="8686800"/>
            <a:ext cx="11303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199" b="true" i="false" u="none" strike="noStrike" spc="-96">
                <a:solidFill>
                  <a:srgbClr val="4C4B4B"/>
                </a:solidFill>
                <a:latin typeface="Arial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493000" y="8216900"/>
            <a:ext cx="32004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먹이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충돌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처리</a:t>
            </a:r>
          </a:p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크기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커짐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구현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10058400"/>
            <a:ext cx="6438900" cy="1270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18200" y="10223500"/>
            <a:ext cx="927100" cy="927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5816600" y="10439400"/>
            <a:ext cx="11303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199" b="true" i="false" u="none" strike="noStrike" spc="-96">
                <a:solidFill>
                  <a:srgbClr val="4C4B4B"/>
                </a:solidFill>
                <a:latin typeface="Arial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112000" y="10337800"/>
            <a:ext cx="47244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동물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진화와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루트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조건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0" y="3835400"/>
            <a:ext cx="6438900" cy="1270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0" y="5702300"/>
            <a:ext cx="6438900" cy="1270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0" y="7467600"/>
            <a:ext cx="6438900" cy="1270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081000" y="9232900"/>
            <a:ext cx="6438900" cy="1270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296900" y="4000500"/>
            <a:ext cx="927100" cy="9271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3195300" y="4216400"/>
            <a:ext cx="11303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199" b="true" i="false" u="none" strike="noStrike" spc="-96">
                <a:solidFill>
                  <a:srgbClr val="4C4B4B"/>
                </a:solidFill>
                <a:latin typeface="Arial"/>
              </a:rPr>
              <a:t>06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284200" y="5867400"/>
            <a:ext cx="927100" cy="9271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3195300" y="6083300"/>
            <a:ext cx="11303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199" b="true" i="false" u="none" strike="noStrike" spc="-96">
                <a:solidFill>
                  <a:srgbClr val="4C4B4B"/>
                </a:solidFill>
                <a:latin typeface="Arial"/>
              </a:rPr>
              <a:t>07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284200" y="7645400"/>
            <a:ext cx="927100" cy="9271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3182600" y="7848600"/>
            <a:ext cx="11303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199" b="true" i="false" u="none" strike="noStrike" spc="-96">
                <a:solidFill>
                  <a:srgbClr val="4C4B4B"/>
                </a:solidFill>
                <a:latin typeface="Arial"/>
              </a:rPr>
              <a:t>08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309600" y="9410700"/>
            <a:ext cx="927100" cy="9271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13208000" y="9613900"/>
            <a:ext cx="11303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199" b="true" i="false" u="none" strike="noStrike" spc="-96">
                <a:solidFill>
                  <a:srgbClr val="4C4B4B"/>
                </a:solidFill>
                <a:latin typeface="Arial"/>
              </a:rPr>
              <a:t>09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782800" y="9525000"/>
            <a:ext cx="21463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발표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준비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693900" y="7696200"/>
            <a:ext cx="42545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최종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검수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및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디버깅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732000" y="4089400"/>
            <a:ext cx="39497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 NPC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이벤트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추가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782800" y="5981700"/>
            <a:ext cx="37973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추가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구현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,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플레이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387600" y="6718300"/>
            <a:ext cx="30734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캐릭터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이동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+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9710400" y="4064000"/>
            <a:ext cx="45974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+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퀘스트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아이템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추가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9646900" y="5575300"/>
            <a:ext cx="49530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ex)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시작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인트로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추가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,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엔딩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장면</a:t>
            </a:r>
            <a:r>
              <a:rPr lang="en-US" sz="4207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Arial"/>
              </a:rPr>
              <a:t>추가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